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0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17" y="-26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448780"/>
            <a:ext cx="9900055" cy="398570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lang="en-US" altLang="ja-JP" sz="13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6114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1598172" y="458670"/>
            <a:ext cx="6317351" cy="5949470"/>
            <a:chOff x="2833637" y="3969060"/>
            <a:chExt cx="2389393" cy="2250250"/>
          </a:xfrm>
        </p:grpSpPr>
        <p:sp>
          <p:nvSpPr>
            <p:cNvPr id="51" name="正方形/長方形 50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星 12 51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星 12 52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56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90" name="角丸四角形 8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58" name="角丸四角形 5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5" name="禁止 54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662209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2357182" y="1757916"/>
            <a:ext cx="4799332" cy="4519850"/>
            <a:chOff x="2833637" y="3969060"/>
            <a:chExt cx="2389393" cy="2250250"/>
          </a:xfrm>
        </p:grpSpPr>
        <p:sp>
          <p:nvSpPr>
            <p:cNvPr id="34" name="正方形/長方形 33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星 12 34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星 12 35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39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49" name="角丸四角形 48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0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41" name="角丸四角形 40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正方形/長方形 46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正方形/長方形 47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8" name="禁止 37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/>
          <p:cNvSpPr txBox="1"/>
          <p:nvPr/>
        </p:nvSpPr>
        <p:spPr>
          <a:xfrm>
            <a:off x="5945" y="5409220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2357182" y="572826"/>
            <a:ext cx="4799332" cy="4519850"/>
            <a:chOff x="2833637" y="3969060"/>
            <a:chExt cx="2389393" cy="2250250"/>
          </a:xfrm>
        </p:grpSpPr>
        <p:sp>
          <p:nvSpPr>
            <p:cNvPr id="28" name="正方形/長方形 27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星 12 52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星 12 53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57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67" name="角丸四角形 66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8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59" name="角丸四角形 58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6" name="禁止 55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413665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ご用の方は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945" y="5625748"/>
            <a:ext cx="9900055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</a:t>
            </a:r>
            <a:r>
              <a:rPr kumimoji="1" lang="ja-JP" altLang="en-US" sz="66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en-US" altLang="ja-JP" sz="6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5" name="グループ化 34"/>
          <p:cNvGrpSpPr/>
          <p:nvPr/>
        </p:nvGrpSpPr>
        <p:grpSpPr>
          <a:xfrm>
            <a:off x="2701416" y="1578363"/>
            <a:ext cx="4110864" cy="3871474"/>
            <a:chOff x="2833637" y="3969060"/>
            <a:chExt cx="2389393" cy="2250250"/>
          </a:xfrm>
        </p:grpSpPr>
        <p:sp>
          <p:nvSpPr>
            <p:cNvPr id="36" name="正方形/長方形 35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星 12 36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星 12 37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41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51" name="角丸四角形 50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角丸四角形 66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角丸四角形 67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2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43" name="角丸四角形 42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0" name="禁止 39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6114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pop247_ノックせずお入り下さい</dc:title>
  <dc:subject>pop247_ノックせずお入り下さい</dc:subject>
  <dc:creator>http://www.digipot.net</dc:creator>
  <cp:lastModifiedBy/>
  <cp:revision>1</cp:revision>
  <dcterms:created xsi:type="dcterms:W3CDTF">2014-03-04T08:15:24Z</dcterms:created>
  <dcterms:modified xsi:type="dcterms:W3CDTF">2014-04-17T07:54:54Z</dcterms:modified>
  <cp:version>1</cp:version>
</cp:coreProperties>
</file>